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3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27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08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24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33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1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015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83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8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87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91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D01C-C26B-4533-853B-52FE7AABDFE9}" type="datetimeFigureOut">
              <a:rPr lang="en-IN" smtClean="0"/>
              <a:t>28-07-2023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D384-B90D-40CF-99E6-E4000F7EBB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33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9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4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6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7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8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29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0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2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3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4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5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6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7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8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39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40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41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5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684412"/>
            <a:ext cx="2337591" cy="249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M501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Sandeep Singh </a:t>
            </a:r>
            <a:r>
              <a:rPr lang="en-US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Kharayat</a:t>
            </a:r>
            <a:endParaRPr lang="en-US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sandeepkharayat168@gmail.com</a:t>
            </a:r>
            <a:r>
              <a:rPr lang="en-IN" sz="1600" dirty="0" smtClean="0"/>
              <a:t>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Village </a:t>
            </a:r>
            <a:r>
              <a:rPr lang="en-US" dirty="0" err="1" smtClean="0">
                <a:latin typeface="Bookman Old Style" panose="02050604050505020204" pitchFamily="18" charset="0"/>
              </a:rPr>
              <a:t>Marh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Kharayat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Pithoragarh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Uttarakand</a:t>
            </a:r>
            <a:r>
              <a:rPr lang="en-US" dirty="0" smtClean="0">
                <a:latin typeface="Bookman Old Style" panose="02050604050505020204" pitchFamily="18" charset="0"/>
              </a:rPr>
              <a:t>, Pin Code – 262501.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08-05-1995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7669183335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9" y="1613429"/>
            <a:ext cx="2246180" cy="2708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M510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PAWAN RAWAL</a:t>
            </a:r>
            <a:endParaRPr lang="en-US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pwnrawal@gmail.com</a:t>
            </a:r>
            <a:r>
              <a:rPr lang="en-IN" sz="1600" dirty="0" smtClean="0"/>
              <a:t>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Villlage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Balakote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Post Office </a:t>
            </a:r>
            <a:r>
              <a:rPr lang="en-US" dirty="0" err="1" smtClean="0">
                <a:latin typeface="Bookman Old Style" panose="02050604050505020204" pitchFamily="18" charset="0"/>
              </a:rPr>
              <a:t>Tharkote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Pithoragarh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Uttarakhand</a:t>
            </a:r>
            <a:r>
              <a:rPr lang="en-US" dirty="0" smtClean="0">
                <a:latin typeface="Bookman Old Style" panose="02050604050505020204" pitchFamily="18" charset="0"/>
              </a:rPr>
              <a:t> – 262530.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03-09-1997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9759384552</a:t>
            </a: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4" y="1626674"/>
            <a:ext cx="2340852" cy="2817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M511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VIRENDRA SINGH DEWDA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Dewdavirendra@gmail.com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Village </a:t>
            </a:r>
            <a:r>
              <a:rPr lang="en-US" dirty="0" err="1" smtClean="0">
                <a:latin typeface="Bookman Old Style" panose="02050604050505020204" pitchFamily="18" charset="0"/>
              </a:rPr>
              <a:t>Richhi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smtClean="0">
                <a:latin typeface="Bookman Old Style" panose="02050604050505020204" pitchFamily="18" charset="0"/>
              </a:rPr>
              <a:t>Post </a:t>
            </a:r>
            <a:r>
              <a:rPr lang="en-US" dirty="0" err="1" smtClean="0">
                <a:latin typeface="Bookman Old Style" panose="02050604050505020204" pitchFamily="18" charset="0"/>
              </a:rPr>
              <a:t>Punasa</a:t>
            </a:r>
            <a:r>
              <a:rPr lang="en-US" dirty="0" smtClean="0">
                <a:latin typeface="Bookman Old Style" panose="02050604050505020204" pitchFamily="18" charset="0"/>
              </a:rPr>
              <a:t>, District </a:t>
            </a:r>
            <a:r>
              <a:rPr lang="en-US" dirty="0" err="1" smtClean="0">
                <a:latin typeface="Bookman Old Style" panose="02050604050505020204" pitchFamily="18" charset="0"/>
              </a:rPr>
              <a:t>Khandwa</a:t>
            </a:r>
            <a:r>
              <a:rPr lang="en-US" dirty="0" smtClean="0">
                <a:latin typeface="Bookman Old Style" panose="02050604050505020204" pitchFamily="18" charset="0"/>
              </a:rPr>
              <a:t>, Madhya Pradesh – 450114. 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06-07-1991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7077102207</a:t>
            </a:r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7" y="1637584"/>
            <a:ext cx="2267353" cy="2545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M512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ABHINAV KUMAR SINGH</a:t>
            </a:r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singhabhi97iitk@gmail.com</a:t>
            </a:r>
            <a:r>
              <a:rPr lang="en-IN" sz="1600" dirty="0" smtClean="0"/>
              <a:t>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Village and Post </a:t>
            </a:r>
            <a:r>
              <a:rPr lang="en-US" dirty="0" err="1" smtClean="0">
                <a:latin typeface="Bookman Old Style" panose="02050604050505020204" pitchFamily="18" charset="0"/>
              </a:rPr>
              <a:t>Samogara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Kotwali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Dehat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Mirzapur</a:t>
            </a:r>
            <a:r>
              <a:rPr lang="en-US" dirty="0" smtClean="0">
                <a:latin typeface="Bookman Old Style" panose="02050604050505020204" pitchFamily="18" charset="0"/>
              </a:rPr>
              <a:t>, Uttar Pradesh – 231001.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13-09-1997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7309087233</a:t>
            </a: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96" y="1709944"/>
            <a:ext cx="2347632" cy="2642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69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M513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SINGH SHASWATH DINESH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singhshashwat451@gmail.com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H.No.72, </a:t>
            </a:r>
            <a:r>
              <a:rPr lang="en-US" dirty="0" err="1" smtClean="0">
                <a:latin typeface="Bookman Old Style" panose="02050604050505020204" pitchFamily="18" charset="0"/>
              </a:rPr>
              <a:t>Udaybhanpur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Kolhua</a:t>
            </a:r>
            <a:r>
              <a:rPr lang="en-US" dirty="0" smtClean="0">
                <a:latin typeface="Bookman Old Style" panose="02050604050505020204" pitchFamily="18" charset="0"/>
              </a:rPr>
              <a:t> Bazaar, </a:t>
            </a:r>
            <a:r>
              <a:rPr lang="en-US" dirty="0" err="1" smtClean="0">
                <a:latin typeface="Bookman Old Style" panose="02050604050505020204" pitchFamily="18" charset="0"/>
              </a:rPr>
              <a:t>Maharaj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Gunj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Jaunpur</a:t>
            </a:r>
            <a:r>
              <a:rPr lang="en-US" dirty="0" smtClean="0">
                <a:latin typeface="Bookman Old Style" panose="02050604050505020204" pitchFamily="18" charset="0"/>
              </a:rPr>
              <a:t>, Maharashtra – 222145. 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10-01-1996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9004669137</a:t>
            </a:r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3" y="1563561"/>
            <a:ext cx="2416713" cy="2697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8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M514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SAURABH PAL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8127474428@mcrhrdi.in</a:t>
            </a:r>
            <a:r>
              <a:rPr lang="en-IN" sz="1600" dirty="0" smtClean="0"/>
              <a:t>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Village </a:t>
            </a:r>
            <a:r>
              <a:rPr lang="en-US" dirty="0" err="1" smtClean="0">
                <a:latin typeface="Bookman Old Style" panose="02050604050505020204" pitchFamily="18" charset="0"/>
              </a:rPr>
              <a:t>Belwani</a:t>
            </a:r>
            <a:r>
              <a:rPr lang="en-US" dirty="0" smtClean="0">
                <a:latin typeface="Bookman Old Style" panose="02050604050505020204" pitchFamily="18" charset="0"/>
              </a:rPr>
              <a:t>, Post </a:t>
            </a:r>
            <a:r>
              <a:rPr lang="en-US" dirty="0" err="1" smtClean="0">
                <a:latin typeface="Bookman Old Style" panose="02050604050505020204" pitchFamily="18" charset="0"/>
              </a:rPr>
              <a:t>Mathela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Chandauli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Sakaldiha</a:t>
            </a:r>
            <a:r>
              <a:rPr lang="en-US" dirty="0" smtClean="0">
                <a:latin typeface="Bookman Old Style" panose="02050604050505020204" pitchFamily="18" charset="0"/>
              </a:rPr>
              <a:t>, Uttar Pradesh – 232109.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10-03-1995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M.Tech</a:t>
            </a:r>
            <a:r>
              <a:rPr lang="en-US" dirty="0" smtClean="0">
                <a:latin typeface="Bookman Old Style" panose="02050604050505020204" pitchFamily="18" charset="0"/>
              </a:rPr>
              <a:t>, Geotechnical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8127474428</a:t>
            </a:r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1023"/>
            <a:ext cx="2358999" cy="2892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5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M515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SONU VERMA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sonu1573715@gmail.com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Village </a:t>
            </a:r>
            <a:r>
              <a:rPr lang="en-US" dirty="0" err="1" smtClean="0">
                <a:latin typeface="Bookman Old Style" panose="02050604050505020204" pitchFamily="18" charset="0"/>
              </a:rPr>
              <a:t>Karra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Harrai</a:t>
            </a:r>
            <a:r>
              <a:rPr lang="en-US" dirty="0" smtClean="0">
                <a:latin typeface="Bookman Old Style" panose="02050604050505020204" pitchFamily="18" charset="0"/>
              </a:rPr>
              <a:t> Thana Deva, </a:t>
            </a:r>
            <a:r>
              <a:rPr lang="en-US" dirty="0" err="1" smtClean="0">
                <a:latin typeface="Bookman Old Style" panose="02050604050505020204" pitchFamily="18" charset="0"/>
              </a:rPr>
              <a:t>Barabanki</a:t>
            </a:r>
            <a:r>
              <a:rPr lang="en-US" dirty="0" smtClean="0">
                <a:latin typeface="Bookman Old Style" panose="02050604050505020204" pitchFamily="18" charset="0"/>
              </a:rPr>
              <a:t>, Uttar Pradesh – 225301.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20-01-1996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7236819148</a:t>
            </a:r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626674"/>
            <a:ext cx="2226365" cy="2725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7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M516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SUDHIR KUMAR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sudhirsahil108@gmail.com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H.No.1054, Sec-4, </a:t>
            </a:r>
            <a:r>
              <a:rPr lang="en-US" dirty="0" err="1" smtClean="0">
                <a:latin typeface="Bookman Old Style" panose="02050604050505020204" pitchFamily="18" charset="0"/>
              </a:rPr>
              <a:t>Kurukshetra</a:t>
            </a:r>
            <a:r>
              <a:rPr lang="en-US" dirty="0" smtClean="0">
                <a:latin typeface="Bookman Old Style" panose="02050604050505020204" pitchFamily="18" charset="0"/>
              </a:rPr>
              <a:t> , 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Haryana - 136118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11-08-1996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9034249532</a:t>
            </a:r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" t="-2634" r="814" b="2634"/>
          <a:stretch/>
        </p:blipFill>
        <p:spPr bwMode="auto">
          <a:xfrm>
            <a:off x="976762" y="1709944"/>
            <a:ext cx="2227086" cy="2642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M517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AVINASH KUMAR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avinash151296@gmail.com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Village </a:t>
            </a:r>
            <a:r>
              <a:rPr lang="en-US" dirty="0" err="1" smtClean="0">
                <a:latin typeface="Bookman Old Style" panose="02050604050505020204" pitchFamily="18" charset="0"/>
              </a:rPr>
              <a:t>Koshdihara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Padrawan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Jamhore</a:t>
            </a:r>
            <a:r>
              <a:rPr lang="en-US" dirty="0" smtClean="0">
                <a:latin typeface="Bookman Old Style" panose="02050604050505020204" pitchFamily="18" charset="0"/>
              </a:rPr>
              <a:t>, Aurangabad, 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Bihar – 824121.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15-12-1996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7060334337</a:t>
            </a:r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693647"/>
            <a:ext cx="2248018" cy="2556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3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M518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AKASH MEENA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akashmeena250@gmail.com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H.No.301, </a:t>
            </a:r>
            <a:r>
              <a:rPr lang="en-US" dirty="0" err="1" smtClean="0">
                <a:latin typeface="Bookman Old Style" panose="02050604050505020204" pitchFamily="18" charset="0"/>
              </a:rPr>
              <a:t>Vasundhara</a:t>
            </a:r>
            <a:r>
              <a:rPr lang="en-US" dirty="0" smtClean="0">
                <a:latin typeface="Bookman Old Style" panose="02050604050505020204" pitchFamily="18" charset="0"/>
              </a:rPr>
              <a:t> Colony, </a:t>
            </a:r>
            <a:r>
              <a:rPr lang="en-US" dirty="0" err="1" smtClean="0">
                <a:latin typeface="Bookman Old Style" panose="02050604050505020204" pitchFamily="18" charset="0"/>
              </a:rPr>
              <a:t>Saloda</a:t>
            </a:r>
            <a:r>
              <a:rPr lang="en-US" dirty="0" smtClean="0">
                <a:latin typeface="Bookman Old Style" panose="02050604050505020204" pitchFamily="18" charset="0"/>
              </a:rPr>
              <a:t> Mode, </a:t>
            </a:r>
            <a:r>
              <a:rPr lang="en-US" dirty="0" err="1" smtClean="0">
                <a:latin typeface="Bookman Old Style" panose="02050604050505020204" pitchFamily="18" charset="0"/>
              </a:rPr>
              <a:t>Gnagapur</a:t>
            </a:r>
            <a:r>
              <a:rPr lang="en-US" dirty="0" smtClean="0">
                <a:latin typeface="Bookman Old Style" panose="02050604050505020204" pitchFamily="18" charset="0"/>
              </a:rPr>
              <a:t> Coty – 322201.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25-08-1996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8302799547</a:t>
            </a:r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" y="1626673"/>
            <a:ext cx="2462804" cy="2725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0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M519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VIVEK KUMAR MEENA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imvivek1128@gmail.com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A-11, </a:t>
            </a:r>
            <a:r>
              <a:rPr lang="en-US" dirty="0" err="1" smtClean="0">
                <a:latin typeface="Bookman Old Style" panose="02050604050505020204" pitchFamily="18" charset="0"/>
              </a:rPr>
              <a:t>Shreeji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Sankalp</a:t>
            </a:r>
            <a:r>
              <a:rPr lang="en-US" dirty="0" smtClean="0">
                <a:latin typeface="Bookman Old Style" panose="02050604050505020204" pitchFamily="18" charset="0"/>
              </a:rPr>
              <a:t> Residency,</a:t>
            </a:r>
          </a:p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Gortri</a:t>
            </a:r>
            <a:r>
              <a:rPr lang="en-US" dirty="0" smtClean="0">
                <a:latin typeface="Bookman Old Style" panose="02050604050505020204" pitchFamily="18" charset="0"/>
              </a:rPr>
              <a:t> Road, Vadodara, 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Gujarat-390021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12-12-1996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9426688053</a:t>
            </a:r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8" y="1752498"/>
            <a:ext cx="2179500" cy="25998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M502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Hardik</a:t>
            </a:r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Arora</a:t>
            </a:r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hardikarora31@gmail.com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69/1, East Amber </a:t>
            </a:r>
            <a:r>
              <a:rPr lang="en-US" dirty="0" err="1" smtClean="0">
                <a:latin typeface="Bookman Old Style" panose="02050604050505020204" pitchFamily="18" charset="0"/>
              </a:rPr>
              <a:t>Talab</a:t>
            </a:r>
            <a:r>
              <a:rPr lang="en-US" dirty="0" smtClean="0">
                <a:latin typeface="Bookman Old Style" panose="02050604050505020204" pitchFamily="18" charset="0"/>
              </a:rPr>
              <a:t>,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Opp. </a:t>
            </a:r>
            <a:r>
              <a:rPr lang="en-US" dirty="0" err="1" smtClean="0">
                <a:latin typeface="Bookman Old Style" panose="02050604050505020204" pitchFamily="18" charset="0"/>
              </a:rPr>
              <a:t>Gandhibal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Niketan</a:t>
            </a:r>
            <a:r>
              <a:rPr lang="en-US" dirty="0" smtClean="0">
                <a:latin typeface="Bookman Old Style" panose="02050604050505020204" pitchFamily="18" charset="0"/>
              </a:rPr>
              <a:t>,</a:t>
            </a:r>
          </a:p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Roorkee</a:t>
            </a:r>
            <a:r>
              <a:rPr lang="en-US" dirty="0" smtClean="0">
                <a:latin typeface="Bookman Old Style" panose="02050604050505020204" pitchFamily="18" charset="0"/>
              </a:rPr>
              <a:t>, Uttaranchal - Pin Code – 247667.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11-12-1995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9599432177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9" y="1299005"/>
            <a:ext cx="2589884" cy="315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7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M520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PANKAJ GARG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garg1209377@gmail.com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H.No.110, Village </a:t>
            </a:r>
            <a:r>
              <a:rPr lang="en-US" dirty="0" err="1" smtClean="0">
                <a:latin typeface="Bookman Old Style" panose="02050604050505020204" pitchFamily="18" charset="0"/>
              </a:rPr>
              <a:t>Kesri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Ambala</a:t>
            </a:r>
            <a:r>
              <a:rPr lang="en-US" dirty="0" smtClean="0">
                <a:latin typeface="Bookman Old Style" panose="02050604050505020204" pitchFamily="18" charset="0"/>
              </a:rPr>
              <a:t>, Haryana-13102.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15-09-1992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Mechanical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9996661708</a:t>
            </a:r>
            <a:endParaRPr lang="en-I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2084011"/>
            <a:ext cx="2156982" cy="2138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1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M521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VIKAS CHAHAL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chahalvikas33@gmail.com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H.No.354, VPO, </a:t>
            </a:r>
            <a:r>
              <a:rPr lang="en-US" dirty="0" err="1" smtClean="0">
                <a:latin typeface="Bookman Old Style" panose="02050604050505020204" pitchFamily="18" charset="0"/>
              </a:rPr>
              <a:t>Gangana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Sonipat</a:t>
            </a:r>
            <a:r>
              <a:rPr lang="en-US" dirty="0" smtClean="0">
                <a:latin typeface="Bookman Old Style" panose="02050604050505020204" pitchFamily="18" charset="0"/>
              </a:rPr>
              <a:t>, Haryana-131302.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07-07-1994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B.E, Mechanical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9035201002</a:t>
            </a:r>
            <a:endParaRPr lang="en-I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8" y="1567833"/>
            <a:ext cx="2761904" cy="2784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7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M521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RAVI YADAV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yravi274@gmail.com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VOP </a:t>
            </a:r>
            <a:r>
              <a:rPr lang="en-US" dirty="0" err="1" smtClean="0">
                <a:latin typeface="Bookman Old Style" panose="02050604050505020204" pitchFamily="18" charset="0"/>
              </a:rPr>
              <a:t>Baghwas</a:t>
            </a:r>
            <a:r>
              <a:rPr lang="en-US" dirty="0" smtClean="0">
                <a:latin typeface="Bookman Old Style" panose="02050604050505020204" pitchFamily="18" charset="0"/>
              </a:rPr>
              <a:t>, Jaipur, Rajasthan-303603.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28-04-1997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Mechanical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8441060460</a:t>
            </a:r>
            <a:endParaRPr lang="en-I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728152"/>
            <a:ext cx="2281006" cy="24395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4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M523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KHATKE TUSHAR LALASO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tushar9khatke@gmail.com</a:t>
            </a:r>
            <a:r>
              <a:rPr lang="en-IN" sz="1600" dirty="0" smtClean="0"/>
              <a:t>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A5, Flat No.4, Ganga Village, </a:t>
            </a:r>
            <a:r>
              <a:rPr lang="en-US" dirty="0" err="1" smtClean="0">
                <a:latin typeface="Bookman Old Style" panose="02050604050505020204" pitchFamily="18" charset="0"/>
              </a:rPr>
              <a:t>Hadapsar</a:t>
            </a:r>
            <a:r>
              <a:rPr lang="en-US" dirty="0" smtClean="0">
                <a:latin typeface="Bookman Old Style" panose="02050604050505020204" pitchFamily="18" charset="0"/>
              </a:rPr>
              <a:t>, Pune, Maharashtra-411028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09-12-1994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B.E, Mechanical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7972627482</a:t>
            </a:r>
            <a:endParaRPr lang="en-IN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9" y="1394364"/>
            <a:ext cx="2412745" cy="2773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7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M524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SANDEEP PRAJAPATI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prajapatisanddep104@gmail.com</a:t>
            </a:r>
            <a:r>
              <a:rPr lang="en-IN" sz="1600" dirty="0" smtClean="0"/>
              <a:t> </a:t>
            </a: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Saipuram</a:t>
            </a:r>
            <a:r>
              <a:rPr lang="en-US" dirty="0" smtClean="0">
                <a:latin typeface="Bookman Old Style" panose="02050604050505020204" pitchFamily="18" charset="0"/>
              </a:rPr>
              <a:t> Colony, Ward No.18, </a:t>
            </a:r>
            <a:r>
              <a:rPr lang="en-US" dirty="0" err="1" smtClean="0">
                <a:latin typeface="Bookman Old Style" panose="02050604050505020204" pitchFamily="18" charset="0"/>
              </a:rPr>
              <a:t>Katni</a:t>
            </a:r>
            <a:r>
              <a:rPr lang="en-US" dirty="0" smtClean="0">
                <a:latin typeface="Bookman Old Style" panose="02050604050505020204" pitchFamily="18" charset="0"/>
              </a:rPr>
              <a:t>, Madhya Pradesh-483501.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10-09-1991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Mechanical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6261477497</a:t>
            </a:r>
            <a:endParaRPr lang="en-IN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8" y="1683547"/>
            <a:ext cx="2132267" cy="254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M525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543961" y="4546670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NEHA SAINI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8118830662@mcrhrdi.in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Near New Bus Stand, </a:t>
            </a:r>
            <a:r>
              <a:rPr lang="en-US" dirty="0" err="1" smtClean="0">
                <a:latin typeface="Bookman Old Style" panose="02050604050505020204" pitchFamily="18" charset="0"/>
              </a:rPr>
              <a:t>Salasar</a:t>
            </a:r>
            <a:r>
              <a:rPr lang="en-US" dirty="0" smtClean="0">
                <a:latin typeface="Bookman Old Style" panose="02050604050505020204" pitchFamily="18" charset="0"/>
              </a:rPr>
              <a:t> Road, </a:t>
            </a:r>
            <a:r>
              <a:rPr lang="en-US" dirty="0" err="1" smtClean="0">
                <a:latin typeface="Bookman Old Style" panose="02050604050505020204" pitchFamily="18" charset="0"/>
              </a:rPr>
              <a:t>Sujangarh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Churu</a:t>
            </a:r>
            <a:r>
              <a:rPr lang="en-US" dirty="0" smtClean="0">
                <a:latin typeface="Bookman Old Style" panose="02050604050505020204" pitchFamily="18" charset="0"/>
              </a:rPr>
              <a:t>, Rajasthan-331507.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04-04-1995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Eectrical</a:t>
            </a:r>
            <a:r>
              <a:rPr lang="en-US" dirty="0" smtClean="0">
                <a:latin typeface="Bookman Old Style" panose="02050604050505020204" pitchFamily="18" charset="0"/>
              </a:rPr>
              <a:t> and Electronics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Female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8118830662</a:t>
            </a:r>
            <a:endParaRPr lang="en-IN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678560"/>
            <a:ext cx="2182790" cy="25041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6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M526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SHRIKRISHAN YADAV</a:t>
            </a:r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shrikrishan96@gmail.com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Dhani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Ahiran</a:t>
            </a:r>
            <a:r>
              <a:rPr lang="en-US" dirty="0" smtClean="0">
                <a:latin typeface="Bookman Old Style" panose="02050604050505020204" pitchFamily="18" charset="0"/>
              </a:rPr>
              <a:t> Ki, Post </a:t>
            </a:r>
            <a:r>
              <a:rPr lang="en-US" dirty="0" err="1" smtClean="0">
                <a:latin typeface="Bookman Old Style" panose="02050604050505020204" pitchFamily="18" charset="0"/>
              </a:rPr>
              <a:t>Rooppura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Sikar</a:t>
            </a:r>
            <a:r>
              <a:rPr lang="en-US" dirty="0" smtClean="0">
                <a:latin typeface="Bookman Old Style" panose="02050604050505020204" pitchFamily="18" charset="0"/>
              </a:rPr>
              <a:t>, Rajasthan-332719.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18-08-1996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Electrical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9912640824</a:t>
            </a:r>
            <a:endParaRPr lang="en-IN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9" y="1709273"/>
            <a:ext cx="2227086" cy="2570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M527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NIKUNJ JINDAL</a:t>
            </a:r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8083368363@mcrhrdi.in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17, Shankar </a:t>
            </a:r>
            <a:r>
              <a:rPr lang="en-US" dirty="0" err="1" smtClean="0">
                <a:latin typeface="Bookman Old Style" panose="02050604050505020204" pitchFamily="18" charset="0"/>
              </a:rPr>
              <a:t>Vihar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Jagatpura</a:t>
            </a:r>
            <a:r>
              <a:rPr lang="en-US" dirty="0" smtClean="0">
                <a:latin typeface="Bookman Old Style" panose="02050604050505020204" pitchFamily="18" charset="0"/>
              </a:rPr>
              <a:t>, Jaipur, Rajasthan-302017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15-09-1992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Electrical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8083368363</a:t>
            </a:r>
            <a:endParaRPr lang="en-IN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9" y="1848404"/>
            <a:ext cx="2227086" cy="23343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57068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M528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JAY KUMAR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jaykumar961110@gmail.com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Village </a:t>
            </a:r>
            <a:r>
              <a:rPr lang="en-US" dirty="0" err="1" smtClean="0">
                <a:latin typeface="Bookman Old Style" panose="02050604050505020204" pitchFamily="18" charset="0"/>
              </a:rPr>
              <a:t>Kanoon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Goyan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Kannauj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Uttar Pradesh-209725.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04-02-1997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Electrical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79850049003</a:t>
            </a:r>
            <a:endParaRPr lang="en-IN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68" y="1548252"/>
            <a:ext cx="2238187" cy="26194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M529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NARPAT RAM MEENA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narpatsingh912@gmail.com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Jodhpura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Udaipurwati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Jhunjhunu</a:t>
            </a:r>
            <a:r>
              <a:rPr lang="en-US" dirty="0" smtClean="0">
                <a:latin typeface="Bookman Old Style" panose="02050604050505020204" pitchFamily="18" charset="0"/>
              </a:rPr>
              <a:t>, Rajasthan-333801.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05-02-1995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Electrical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7763829089</a:t>
            </a:r>
            <a:endParaRPr lang="en-IN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35" y="1563561"/>
            <a:ext cx="2275588" cy="2714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0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M503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Anand</a:t>
            </a:r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Kumar </a:t>
            </a:r>
          </a:p>
          <a:p>
            <a:pPr lvl="0" algn="ctr"/>
            <a:r>
              <a:rPr lang="en-US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Tiwari</a:t>
            </a:r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ies.anandtiwari@gmail.com</a:t>
            </a:r>
            <a:r>
              <a:rPr lang="en-IN" sz="1600" dirty="0" smtClean="0"/>
              <a:t>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Near Shri </a:t>
            </a:r>
            <a:r>
              <a:rPr lang="en-US" dirty="0" err="1" smtClean="0">
                <a:latin typeface="Bookman Old Style" panose="02050604050505020204" pitchFamily="18" charset="0"/>
              </a:rPr>
              <a:t>Durga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Ji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Mandir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Subikhar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Village,Bairouna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Deoria</a:t>
            </a:r>
            <a:r>
              <a:rPr lang="en-US" dirty="0" smtClean="0">
                <a:latin typeface="Bookman Old Style" panose="02050604050505020204" pitchFamily="18" charset="0"/>
              </a:rPr>
              <a:t>, Uttar Pradesh – 274001.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01-02-1996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700696377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" y="1626673"/>
            <a:ext cx="2362056" cy="2725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M530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BHOOPENDRA SINGH MEENA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bhoopendrameena98@gmail.com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Barwara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Mahar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</a:p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Khurd</a:t>
            </a:r>
            <a:r>
              <a:rPr lang="en-US" dirty="0" smtClean="0">
                <a:latin typeface="Bookman Old Style" panose="02050604050505020204" pitchFamily="18" charset="0"/>
              </a:rPr>
              <a:t>, Jaipur, 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Rajasthan-303806.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08-01-1998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Electrical and Electronics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9490992415</a:t>
            </a:r>
            <a:endParaRPr lang="en-IN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484993"/>
            <a:ext cx="2280172" cy="2788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0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M531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HIMANIL SRIVASTAVA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himanilshrivastava251@gmail.com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C12, </a:t>
            </a:r>
            <a:r>
              <a:rPr lang="en-US" dirty="0" err="1" smtClean="0">
                <a:latin typeface="Bookman Old Style" panose="02050604050505020204" pitchFamily="18" charset="0"/>
              </a:rPr>
              <a:t>Dalvi</a:t>
            </a:r>
            <a:r>
              <a:rPr lang="en-US" dirty="0" smtClean="0">
                <a:latin typeface="Bookman Old Style" panose="02050604050505020204" pitchFamily="18" charset="0"/>
              </a:rPr>
              <a:t> Colony, </a:t>
            </a:r>
            <a:r>
              <a:rPr lang="en-US" dirty="0" err="1" smtClean="0">
                <a:latin typeface="Bookman Old Style" panose="02050604050505020204" pitchFamily="18" charset="0"/>
              </a:rPr>
              <a:t>Guna</a:t>
            </a:r>
            <a:r>
              <a:rPr lang="en-US" dirty="0" smtClean="0">
                <a:latin typeface="Bookman Old Style" panose="02050604050505020204" pitchFamily="18" charset="0"/>
              </a:rPr>
              <a:t>, Madhya Pradesh-473001.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15-11-1995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9713544284</a:t>
            </a:r>
            <a:endParaRPr lang="en-IN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38" y="1567832"/>
            <a:ext cx="2227086" cy="27845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2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M532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KESHAVANAND SINGH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keshavofficial28@gmail.com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Dalmia</a:t>
            </a:r>
            <a:r>
              <a:rPr lang="en-US" dirty="0" smtClean="0">
                <a:latin typeface="Bookman Old Style" panose="02050604050505020204" pitchFamily="18" charset="0"/>
              </a:rPr>
              <a:t> Compound, Road No.4, </a:t>
            </a:r>
            <a:r>
              <a:rPr lang="en-US" dirty="0" err="1" smtClean="0">
                <a:latin typeface="Bookman Old Style" panose="02050604050505020204" pitchFamily="18" charset="0"/>
              </a:rPr>
              <a:t>Lakhibagh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Manpur</a:t>
            </a:r>
            <a:r>
              <a:rPr lang="en-US" dirty="0" smtClean="0">
                <a:latin typeface="Bookman Old Style" panose="02050604050505020204" pitchFamily="18" charset="0"/>
              </a:rPr>
              <a:t>, Gaya, 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Bihar-823003.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28-12-1998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8292826716</a:t>
            </a:r>
            <a:endParaRPr lang="en-IN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626674"/>
            <a:ext cx="2262424" cy="2725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M533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GAUTAM AGGARWAL</a:t>
            </a:r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8168794895@mcrhrdi.in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IC-2, 505, </a:t>
            </a:r>
            <a:r>
              <a:rPr lang="en-US" dirty="0" err="1" smtClean="0">
                <a:latin typeface="Bookman Old Style" panose="02050604050505020204" pitchFamily="18" charset="0"/>
              </a:rPr>
              <a:t>Essel</a:t>
            </a:r>
            <a:r>
              <a:rPr lang="en-US" dirty="0" smtClean="0">
                <a:latin typeface="Bookman Old Style" panose="02050604050505020204" pitchFamily="18" charset="0"/>
              </a:rPr>
              <a:t> Towers, MG Road, </a:t>
            </a:r>
            <a:r>
              <a:rPr lang="en-US" dirty="0" err="1" smtClean="0">
                <a:latin typeface="Bookman Old Style" panose="02050604050505020204" pitchFamily="18" charset="0"/>
              </a:rPr>
              <a:t>Gurugram</a:t>
            </a:r>
            <a:r>
              <a:rPr lang="en-US" dirty="0" smtClean="0">
                <a:latin typeface="Bookman Old Style" panose="02050604050505020204" pitchFamily="18" charset="0"/>
              </a:rPr>
              <a:t>, Haryana-122002.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11-01-1997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8168794895</a:t>
            </a:r>
            <a:endParaRPr lang="en-IN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567832"/>
            <a:ext cx="2241178" cy="2614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0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M534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NILMANI KUMAR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kumarnilmani54@gmail.com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H.No.110, Village </a:t>
            </a:r>
            <a:r>
              <a:rPr lang="en-US" dirty="0" err="1" smtClean="0">
                <a:latin typeface="Bookman Old Style" panose="02050604050505020204" pitchFamily="18" charset="0"/>
              </a:rPr>
              <a:t>Kesri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Ambala</a:t>
            </a:r>
            <a:r>
              <a:rPr lang="en-US" dirty="0" smtClean="0">
                <a:latin typeface="Bookman Old Style" panose="02050604050505020204" pitchFamily="18" charset="0"/>
              </a:rPr>
              <a:t>, Haryana-133102.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14-02-1997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9852262814</a:t>
            </a:r>
            <a:endParaRPr lang="en-IN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3562"/>
            <a:ext cx="2448272" cy="2788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M504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PARVATHY A S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paru1996sreevaikundam@gmail.com</a:t>
            </a:r>
            <a:endParaRPr lang="en-IN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Sreevaikundam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</a:p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TC 8/807(2), TV Nagar, </a:t>
            </a:r>
            <a:r>
              <a:rPr lang="en-US" dirty="0" err="1" smtClean="0">
                <a:latin typeface="Bookman Old Style" panose="02050604050505020204" pitchFamily="18" charset="0"/>
              </a:rPr>
              <a:t>Thirumal</a:t>
            </a:r>
            <a:r>
              <a:rPr lang="en-US" dirty="0" smtClean="0">
                <a:latin typeface="Bookman Old Style" panose="02050604050505020204" pitchFamily="18" charset="0"/>
              </a:rPr>
              <a:t> P.O., Thiruvananthapuram, Kerala – 695006.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03-12-1996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Female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9207306810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709944"/>
            <a:ext cx="2227086" cy="2642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M505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LEKSHMI A S 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leku1996sreevaikundam@gmail.com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Bookman Old Style" panose="02050604050505020204" pitchFamily="18" charset="0"/>
              </a:rPr>
              <a:t>Sreevaikundam</a:t>
            </a:r>
            <a:r>
              <a:rPr lang="en-US" dirty="0">
                <a:latin typeface="Bookman Old Style" panose="02050604050505020204" pitchFamily="18" charset="0"/>
              </a:rPr>
              <a:t>, </a:t>
            </a:r>
          </a:p>
          <a:p>
            <a:pPr lvl="0"/>
            <a:r>
              <a:rPr lang="en-US" dirty="0">
                <a:latin typeface="Bookman Old Style" panose="02050604050505020204" pitchFamily="18" charset="0"/>
              </a:rPr>
              <a:t>TC 8/807(2), TV Nagar, </a:t>
            </a:r>
            <a:r>
              <a:rPr lang="en-US" dirty="0" err="1">
                <a:latin typeface="Bookman Old Style" panose="02050604050505020204" pitchFamily="18" charset="0"/>
              </a:rPr>
              <a:t>Thirumal</a:t>
            </a:r>
            <a:r>
              <a:rPr lang="en-US" dirty="0">
                <a:latin typeface="Bookman Old Style" panose="02050604050505020204" pitchFamily="18" charset="0"/>
              </a:rPr>
              <a:t> P.O., Thiruvananthapuram, Kerala – 695006.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03-12-1996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Female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9207306812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7" y="1626674"/>
            <a:ext cx="2299093" cy="27257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M506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VIPUL GOYAL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Vipul.goyal91@gmail.com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Flat No.602, Tower 3, </a:t>
            </a:r>
            <a:r>
              <a:rPr lang="en-US" dirty="0" err="1" smtClean="0">
                <a:latin typeface="Bookman Old Style" panose="02050604050505020204" pitchFamily="18" charset="0"/>
              </a:rPr>
              <a:t>Lodha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Belmondo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en-US" dirty="0" err="1" smtClean="0">
                <a:latin typeface="Bookman Old Style" panose="02050604050505020204" pitchFamily="18" charset="0"/>
              </a:rPr>
              <a:t>Gahunje</a:t>
            </a:r>
            <a:r>
              <a:rPr lang="en-US" dirty="0" smtClean="0">
                <a:latin typeface="Bookman Old Style" panose="02050604050505020204" pitchFamily="18" charset="0"/>
              </a:rPr>
              <a:t>, Pune – 412101.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06-07-1991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7385165702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" y="1707534"/>
            <a:ext cx="2371102" cy="2583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2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M507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DATLA ARAVIND RAJU</a:t>
            </a: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/>
              <a:t>aravindraju5555@gmail.com</a:t>
            </a:r>
            <a:r>
              <a:rPr lang="en-IN" sz="1600" dirty="0" smtClean="0"/>
              <a:t>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21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201, </a:t>
            </a:r>
            <a:r>
              <a:rPr lang="en-US" dirty="0" err="1" smtClean="0">
                <a:latin typeface="Bookman Old Style" panose="02050604050505020204" pitchFamily="18" charset="0"/>
              </a:rPr>
              <a:t>Dasarathi</a:t>
            </a:r>
            <a:r>
              <a:rPr lang="en-US" dirty="0" smtClean="0">
                <a:latin typeface="Bookman Old Style" panose="02050604050505020204" pitchFamily="18" charset="0"/>
              </a:rPr>
              <a:t> Apartment, Lecturer Street, </a:t>
            </a:r>
            <a:r>
              <a:rPr lang="en-US" dirty="0" err="1" smtClean="0">
                <a:latin typeface="Bookman Old Style" panose="02050604050505020204" pitchFamily="18" charset="0"/>
              </a:rPr>
              <a:t>Bhimavaram</a:t>
            </a:r>
            <a:r>
              <a:rPr lang="en-US" dirty="0" smtClean="0">
                <a:latin typeface="Bookman Old Style" panose="02050604050505020204" pitchFamily="18" charset="0"/>
              </a:rPr>
              <a:t>, Andhra Pradesh – 534202.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21-06-1997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9959677889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02" y="1709944"/>
            <a:ext cx="2299094" cy="2457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M508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VAISHNAV KUMAR</a:t>
            </a:r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vaishnavkumar2013@gmail.com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Q.NO.B-2, Sector-2, H.E.C. Colony, </a:t>
            </a:r>
          </a:p>
          <a:p>
            <a:pPr lvl="0"/>
            <a:r>
              <a:rPr lang="en-US" dirty="0" err="1" smtClean="0">
                <a:latin typeface="Bookman Old Style" panose="02050604050505020204" pitchFamily="18" charset="0"/>
              </a:rPr>
              <a:t>Dhurwa</a:t>
            </a:r>
            <a:r>
              <a:rPr lang="en-US" dirty="0" smtClean="0">
                <a:latin typeface="Bookman Old Style" panose="02050604050505020204" pitchFamily="18" charset="0"/>
              </a:rPr>
              <a:t>, Ranchi, Jharkhand-834004.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31-03-1997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8512024020</a:t>
            </a:r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9" y="1780197"/>
            <a:ext cx="2083070" cy="24577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1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2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6FF114F4-97BC-4248-9915-9F9A2272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" r="71386"/>
          <a:stretch/>
        </p:blipFill>
        <p:spPr>
          <a:xfrm>
            <a:off x="616887" y="518399"/>
            <a:ext cx="2931451" cy="6339601"/>
          </a:xfrm>
          <a:prstGeom prst="rect">
            <a:avLst/>
          </a:prstGeom>
          <a:ln>
            <a:noFill/>
          </a:ln>
        </p:spPr>
      </p:pic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4D0AFC-5A2D-4B73-8E83-72A2777E92E9}"/>
              </a:ext>
            </a:extLst>
          </p:cNvPr>
          <p:cNvSpPr txBox="1"/>
          <p:nvPr/>
        </p:nvSpPr>
        <p:spPr>
          <a:xfrm>
            <a:off x="976762" y="733051"/>
            <a:ext cx="246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OT Code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: M509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9E9C3E-ED5C-40BF-8831-726670FD2FBB}"/>
              </a:ext>
            </a:extLst>
          </p:cNvPr>
          <p:cNvSpPr txBox="1"/>
          <p:nvPr/>
        </p:nvSpPr>
        <p:spPr>
          <a:xfrm>
            <a:off x="493527" y="4571594"/>
            <a:ext cx="3142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AYUSH KUMAR AGNIHOTRI</a:t>
            </a:r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4" name="Graphic 14" descr="Envelope with solid fill">
            <a:extLst>
              <a:ext uri="{FF2B5EF4-FFF2-40B4-BE49-F238E27FC236}">
                <a16:creationId xmlns="" xmlns:a16="http://schemas.microsoft.com/office/drawing/2014/main" id="{AEA9286A-B842-4081-A65F-A5653D66D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82586" y="3084793"/>
            <a:ext cx="688414" cy="688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F596E4-FD21-40B6-8548-1273DFBE13A3}"/>
              </a:ext>
            </a:extLst>
          </p:cNvPr>
          <p:cNvSpPr txBox="1"/>
          <p:nvPr/>
        </p:nvSpPr>
        <p:spPr>
          <a:xfrm>
            <a:off x="8751529" y="3230176"/>
            <a:ext cx="3762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dirty="0" smtClean="0"/>
              <a:t>gaurav.agnihotri60@gmail.com </a:t>
            </a:r>
            <a:endParaRPr lang="en-IN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Graphic 26" descr="Telephone with solid fill">
            <a:extLst>
              <a:ext uri="{FF2B5EF4-FFF2-40B4-BE49-F238E27FC236}">
                <a16:creationId xmlns="" xmlns:a16="http://schemas.microsoft.com/office/drawing/2014/main" id="{BEB63B42-FDA8-4BB4-9B0C-1A50848F2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4602" y="3840721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5D1AE2-6CC0-4E3D-BF2C-0B1E61BC0D45}"/>
              </a:ext>
            </a:extLst>
          </p:cNvPr>
          <p:cNvSpPr txBox="1"/>
          <p:nvPr/>
        </p:nvSpPr>
        <p:spPr>
          <a:xfrm>
            <a:off x="3900558" y="60211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8" name="Picture 2" descr="Qualification Certificate Outline Icon Stock Vector - Illustration of  award, document: 114555145">
            <a:extLst>
              <a:ext uri="{FF2B5EF4-FFF2-40B4-BE49-F238E27FC236}">
                <a16:creationId xmlns="" xmlns:a16="http://schemas.microsoft.com/office/drawing/2014/main" id="{1BCE9E6A-BE41-458C-B41D-EFC12F1D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5924" r="26023" b="25975"/>
          <a:stretch/>
        </p:blipFill>
        <p:spPr bwMode="auto">
          <a:xfrm>
            <a:off x="3866981" y="1366144"/>
            <a:ext cx="685967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06B31-C139-4102-BA4B-00A8AD193AFD}"/>
              </a:ext>
            </a:extLst>
          </p:cNvPr>
          <p:cNvSpPr txBox="1"/>
          <p:nvPr/>
        </p:nvSpPr>
        <p:spPr>
          <a:xfrm>
            <a:off x="8064604" y="48931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Blood Group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BC50664D-02CA-4C9F-AD1D-0063BB643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820" y="2254448"/>
            <a:ext cx="3972315" cy="6193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F89EE05-E1C0-462E-8EC9-6987578128A5}"/>
              </a:ext>
            </a:extLst>
          </p:cNvPr>
          <p:cNvSpPr txBox="1"/>
          <p:nvPr/>
        </p:nvSpPr>
        <p:spPr>
          <a:xfrm>
            <a:off x="3866981" y="230923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Address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DE51733-8F36-4537-8AC0-8A8D4B33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72852" y="2255249"/>
            <a:ext cx="3972315" cy="619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B74047-975A-4D07-BB6A-3686E66303FF}"/>
              </a:ext>
            </a:extLst>
          </p:cNvPr>
          <p:cNvSpPr txBox="1"/>
          <p:nvPr/>
        </p:nvSpPr>
        <p:spPr>
          <a:xfrm>
            <a:off x="8079493" y="2309843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Contact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6337FD-3019-453C-9B65-5A04FB72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57269" y="551786"/>
            <a:ext cx="3972315" cy="619356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6281EEB-BD9D-4D48-ABDA-3888E083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4820532"/>
            <a:ext cx="3972315" cy="6193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D84A03-78F5-4CD4-98F1-027E2339CD82}"/>
              </a:ext>
            </a:extLst>
          </p:cNvPr>
          <p:cNvSpPr txBox="1"/>
          <p:nvPr/>
        </p:nvSpPr>
        <p:spPr>
          <a:xfrm>
            <a:off x="3851521" y="595477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Qualification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F49230-0F88-4C16-8807-2F37292C9296}"/>
              </a:ext>
            </a:extLst>
          </p:cNvPr>
          <p:cNvSpPr txBox="1"/>
          <p:nvPr/>
        </p:nvSpPr>
        <p:spPr>
          <a:xfrm>
            <a:off x="8000404" y="4906456"/>
            <a:ext cx="38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Gender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28" name="Picture 6" descr="Home Address Icon Outline Style Stock Vector (Royalty Free) 659125972">
            <a:extLst>
              <a:ext uri="{FF2B5EF4-FFF2-40B4-BE49-F238E27FC236}">
                <a16:creationId xmlns="" xmlns:a16="http://schemas.microsoft.com/office/drawing/2014/main" id="{D0F34FBF-DEAE-404D-9570-1584A3928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184" r="11237" b="16555"/>
          <a:stretch/>
        </p:blipFill>
        <p:spPr bwMode="auto">
          <a:xfrm>
            <a:off x="3866981" y="3153121"/>
            <a:ext cx="634393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244BB-FBA8-418F-ADFA-87394D53EC98}"/>
              </a:ext>
            </a:extLst>
          </p:cNvPr>
          <p:cNvSpPr txBox="1"/>
          <p:nvPr/>
        </p:nvSpPr>
        <p:spPr>
          <a:xfrm>
            <a:off x="4601269" y="3244334"/>
            <a:ext cx="30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Bookman Old Style" panose="02050604050505020204" pitchFamily="18" charset="0"/>
              </a:rPr>
              <a:t>SM-31, </a:t>
            </a:r>
            <a:r>
              <a:rPr lang="en-US" dirty="0" err="1" smtClean="0">
                <a:latin typeface="Bookman Old Style" panose="02050604050505020204" pitchFamily="18" charset="0"/>
              </a:rPr>
              <a:t>Ambica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Avas</a:t>
            </a:r>
            <a:r>
              <a:rPr lang="en-US" dirty="0" smtClean="0">
                <a:latin typeface="Bookman Old Style" panose="02050604050505020204" pitchFamily="18" charset="0"/>
              </a:rPr>
              <a:t>, Phase-I, </a:t>
            </a:r>
            <a:r>
              <a:rPr lang="en-US" dirty="0" err="1" smtClean="0">
                <a:latin typeface="Bookman Old Style" panose="02050604050505020204" pitchFamily="18" charset="0"/>
              </a:rPr>
              <a:t>Saidapur</a:t>
            </a:r>
            <a:r>
              <a:rPr lang="en-US" dirty="0" smtClean="0">
                <a:latin typeface="Bookman Old Style" panose="02050604050505020204" pitchFamily="18" charset="0"/>
              </a:rPr>
              <a:t> Hawkins, Bareilly, Uttar Pradesh - 243122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27FC998F-9687-4968-BC0C-9AF9D7D7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3762870" y="4820921"/>
            <a:ext cx="3972315" cy="6193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08ADFA-B118-4C91-BE9A-0BC42FA946B7}"/>
              </a:ext>
            </a:extLst>
          </p:cNvPr>
          <p:cNvSpPr txBox="1"/>
          <p:nvPr/>
        </p:nvSpPr>
        <p:spPr>
          <a:xfrm>
            <a:off x="3900558" y="4859494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Date of Birth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2" name="Picture 8" descr="Birthday date linear icon | Birthday dates, Happy birthday icons, Birthday  icon">
            <a:extLst>
              <a:ext uri="{FF2B5EF4-FFF2-40B4-BE49-F238E27FC236}">
                <a16:creationId xmlns="" xmlns:a16="http://schemas.microsoft.com/office/drawing/2014/main" id="{186A078B-6FA0-4470-8964-BEBD9B66D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11267" r="24533" b="11401"/>
          <a:stretch/>
        </p:blipFill>
        <p:spPr bwMode="auto">
          <a:xfrm>
            <a:off x="3866981" y="5724285"/>
            <a:ext cx="677460" cy="6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551A5D4-8296-44B9-91D0-1530F5B1764B}"/>
              </a:ext>
            </a:extLst>
          </p:cNvPr>
          <p:cNvSpPr txBox="1"/>
          <p:nvPr/>
        </p:nvSpPr>
        <p:spPr>
          <a:xfrm>
            <a:off x="4696806" y="5883419"/>
            <a:ext cx="279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  <a:latin typeface="Bookman Old Style" panose="02050604050505020204" pitchFamily="18" charset="0"/>
              </a:rPr>
              <a:t>01-07-1997</a:t>
            </a:r>
            <a:endParaRPr lang="en-IN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Picture 33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48AECB4-ED6A-4DD3-9A2B-6D12CD7C5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1608" r="43922" b="91768"/>
          <a:stretch/>
        </p:blipFill>
        <p:spPr>
          <a:xfrm>
            <a:off x="7921316" y="572130"/>
            <a:ext cx="3972315" cy="61935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253826-1E72-4D85-BEBB-44F9CB6E1FEE}"/>
              </a:ext>
            </a:extLst>
          </p:cNvPr>
          <p:cNvSpPr txBox="1"/>
          <p:nvPr/>
        </p:nvSpPr>
        <p:spPr>
          <a:xfrm>
            <a:off x="8064602" y="660430"/>
            <a:ext cx="368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Batch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36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02" y="1201175"/>
            <a:ext cx="687600" cy="8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586AB45-E459-40BA-BE68-C6E09ECB29A2}"/>
              </a:ext>
            </a:extLst>
          </p:cNvPr>
          <p:cNvSpPr txBox="1"/>
          <p:nvPr/>
        </p:nvSpPr>
        <p:spPr>
          <a:xfrm>
            <a:off x="8798854" y="1383166"/>
            <a:ext cx="247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2023</a:t>
            </a:r>
            <a:endParaRPr lang="en-IN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96806" y="1378895"/>
            <a:ext cx="24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Bookman Old Style" panose="02050604050505020204" pitchFamily="18" charset="0"/>
              </a:rPr>
              <a:t>B.Tech</a:t>
            </a:r>
            <a:r>
              <a:rPr lang="en-US" dirty="0" smtClean="0">
                <a:latin typeface="Bookman Old Style" panose="02050604050505020204" pitchFamily="18" charset="0"/>
              </a:rPr>
              <a:t>, CIVIL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71016" y="5805660"/>
            <a:ext cx="140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Bookman Old Style" panose="02050604050505020204" pitchFamily="18" charset="0"/>
              </a:rPr>
              <a:t>Male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40" name="Picture 10" descr="Person, outline Free Icon of 100 Slim Icons">
            <a:extLst>
              <a:ext uri="{FF2B5EF4-FFF2-40B4-BE49-F238E27FC236}">
                <a16:creationId xmlns="" xmlns:a16="http://schemas.microsoft.com/office/drawing/2014/main" id="{16BFBE0A-41AA-4170-9A3A-5AA47580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9" y="5646526"/>
            <a:ext cx="687600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798854" y="3983043"/>
            <a:ext cx="3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7985072996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" y="1496503"/>
            <a:ext cx="2227086" cy="2993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4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1297</Words>
  <Application>Microsoft Office PowerPoint</Application>
  <PresentationFormat>On-screen Show (4:3)</PresentationFormat>
  <Paragraphs>636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138</cp:revision>
  <dcterms:created xsi:type="dcterms:W3CDTF">2023-07-12T09:29:23Z</dcterms:created>
  <dcterms:modified xsi:type="dcterms:W3CDTF">2023-07-28T09:13:32Z</dcterms:modified>
</cp:coreProperties>
</file>